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Mein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Name:</a:t>
            </a:r>
          </a:p>
          <a:p>
            <a:pPr/>
            <a:r>
              <a:t>Klasse:</a:t>
            </a:r>
          </a:p>
          <a:p>
            <a:pPr/>
            <a:r>
              <a:t>Betrieb:</a:t>
            </a:r>
          </a:p>
          <a:p>
            <a:pPr/>
            <a:r>
              <a:t>Zeitraum: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Mein Betrieb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Name des Betriebs:</a:t>
            </a:r>
          </a:p>
          <a:p>
            <a:pPr/>
            <a:r>
              <a:t>Ort:</a:t>
            </a:r>
          </a:p>
          <a:p>
            <a:pPr/>
            <a:r>
              <a:t>Was macht der Betrieb?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Meine Tätigkeiten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Ich habe ...</a:t>
            </a:r>
          </a:p>
          <a:p>
            <a:pPr/>
            <a:r>
              <a:t>Ich durfte ...</a:t>
            </a:r>
          </a:p>
          <a:p>
            <a:pPr/>
            <a:r>
              <a:t>Ich musste 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Tagesablauf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Beginn:</a:t>
            </a:r>
          </a:p>
          <a:p>
            <a:pPr/>
            <a:r>
              <a:t>Dann habe ich ...</a:t>
            </a:r>
          </a:p>
          <a:p>
            <a:pPr/>
            <a:r>
              <a:t>Pause:</a:t>
            </a:r>
          </a:p>
          <a:p>
            <a:pPr/>
            <a:r>
              <a:t>Danach 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 habe ich gelernt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Ich habe gelernt, dass ...</a:t>
            </a:r>
          </a:p>
          <a:p>
            <a:pPr/>
            <a:r>
              <a:t>Neu für mich war ...</a:t>
            </a:r>
          </a:p>
          <a:p>
            <a:pPr/>
            <a:r>
              <a:t>Das konnte ich gut: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 war gut / schlecht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Das hat mir gefallen:</a:t>
            </a:r>
          </a:p>
          <a:p>
            <a:pPr/>
            <a:r>
              <a:t>Das hat mir nicht gefallen: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Meine Zukunft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Ist das ein Beruf für mich?</a:t>
            </a:r>
          </a:p>
          <a:p>
            <a:pPr/>
            <a:r>
              <a:t>Ja / Nein, weil ...</a:t>
            </a:r>
          </a:p>
          <a:p>
            <a:pPr/>
            <a:r>
              <a:t>Ich möchte später ... werden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Tipps für andere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Du solltest ...</a:t>
            </a:r>
          </a:p>
          <a:p>
            <a:pPr/>
            <a:r>
              <a:t>Wichtig ist 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